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300" r:id="rId20"/>
    <p:sldId id="274" r:id="rId21"/>
    <p:sldId id="275" r:id="rId22"/>
    <p:sldId id="298" r:id="rId23"/>
    <p:sldId id="283" r:id="rId24"/>
    <p:sldId id="301" r:id="rId25"/>
    <p:sldId id="302" r:id="rId26"/>
    <p:sldId id="303" r:id="rId27"/>
    <p:sldId id="299" r:id="rId28"/>
    <p:sldId id="304" r:id="rId29"/>
    <p:sldId id="284" r:id="rId30"/>
    <p:sldId id="305" r:id="rId31"/>
    <p:sldId id="306" r:id="rId32"/>
    <p:sldId id="307" r:id="rId33"/>
    <p:sldId id="276" r:id="rId34"/>
    <p:sldId id="278" r:id="rId35"/>
    <p:sldId id="280" r:id="rId36"/>
    <p:sldId id="281" r:id="rId37"/>
    <p:sldId id="282" r:id="rId38"/>
    <p:sldId id="285" r:id="rId39"/>
    <p:sldId id="286" r:id="rId40"/>
    <p:sldId id="287" r:id="rId41"/>
    <p:sldId id="313" r:id="rId42"/>
    <p:sldId id="312" r:id="rId43"/>
    <p:sldId id="308" r:id="rId44"/>
    <p:sldId id="309" r:id="rId45"/>
    <p:sldId id="310" r:id="rId46"/>
    <p:sldId id="311" r:id="rId47"/>
    <p:sldId id="288" r:id="rId48"/>
    <p:sldId id="294" r:id="rId49"/>
    <p:sldId id="289" r:id="rId50"/>
    <p:sldId id="290" r:id="rId51"/>
    <p:sldId id="291" r:id="rId52"/>
    <p:sldId id="292" r:id="rId53"/>
    <p:sldId id="293" r:id="rId54"/>
    <p:sldId id="297" r:id="rId55"/>
    <p:sldId id="295" r:id="rId56"/>
    <p:sldId id="296" r:id="rId5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4" d="100"/>
          <a:sy n="34" d="100"/>
        </p:scale>
        <p:origin x="696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6665ED50-8DDA-462C-9F75-C317313B8DE5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E98C2E69-5300-4C6B-BA8B-E99A540B45A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Robot Languages &amp;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990600"/>
            <a:ext cx="8486972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609600"/>
            <a:ext cx="8572500" cy="39260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295400"/>
            <a:ext cx="8458200" cy="39132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609600"/>
            <a:ext cx="8339060" cy="391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143000"/>
            <a:ext cx="8153400" cy="3226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600200"/>
            <a:ext cx="8329070" cy="343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762000"/>
            <a:ext cx="8196262" cy="3577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1295400"/>
            <a:ext cx="8017931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2514600"/>
            <a:ext cx="8024812" cy="947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838200"/>
            <a:ext cx="7605712" cy="291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609600"/>
            <a:ext cx="7886700" cy="3496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524000"/>
            <a:ext cx="8305800" cy="4815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533400"/>
            <a:ext cx="8143875" cy="47095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914400"/>
            <a:ext cx="8343900" cy="2264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533400"/>
            <a:ext cx="6605054" cy="59322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2971800"/>
            <a:ext cx="8077200" cy="1902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609600"/>
            <a:ext cx="8001000" cy="244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609600"/>
            <a:ext cx="8043862" cy="3279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62000"/>
            <a:ext cx="8534107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685800"/>
            <a:ext cx="8553450" cy="4845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838200"/>
            <a:ext cx="7785964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2057400"/>
            <a:ext cx="8382000" cy="3116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457200"/>
            <a:ext cx="77724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3200400"/>
            <a:ext cx="7848600" cy="258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04800"/>
            <a:ext cx="8458200" cy="402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600" y="4114800"/>
            <a:ext cx="8382000" cy="1653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143000"/>
            <a:ext cx="8628235" cy="4491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" y="1614488"/>
            <a:ext cx="8915400" cy="3629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538" y="1495425"/>
            <a:ext cx="8924925" cy="3867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457200"/>
            <a:ext cx="7843837" cy="1333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2286000"/>
            <a:ext cx="7162800" cy="4068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838200"/>
            <a:ext cx="7248525" cy="242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0" y="457200"/>
            <a:ext cx="4682836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066800"/>
            <a:ext cx="8534400" cy="4421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990600"/>
            <a:ext cx="8047508" cy="2371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457200"/>
            <a:ext cx="8335201" cy="448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381000"/>
            <a:ext cx="7620000" cy="1649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799" y="2133600"/>
            <a:ext cx="7916511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219200"/>
            <a:ext cx="8561350" cy="456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1143000"/>
            <a:ext cx="8058150" cy="24444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26" name="AutoShape 2" descr="blob:https://web.whatsapp.com/7f235b4f-3acf-4753-8121-bd7b978fd48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blob:https://web.whatsapp.com/7f235b4f-3acf-4753-8121-bd7b978fd48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63" y="976313"/>
            <a:ext cx="8142287" cy="4905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55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524000"/>
            <a:ext cx="8218487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553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3581400"/>
            <a:ext cx="7315200" cy="215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65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304800"/>
            <a:ext cx="8154069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75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381000"/>
            <a:ext cx="7239000" cy="6253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838200"/>
            <a:ext cx="7848600" cy="37023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685800"/>
            <a:ext cx="6148387" cy="5555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457200"/>
            <a:ext cx="6934200" cy="16878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2057400"/>
            <a:ext cx="5327596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685800"/>
            <a:ext cx="8305800" cy="4945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1524000"/>
            <a:ext cx="7086600" cy="3543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95400" y="228600"/>
            <a:ext cx="6324600" cy="6359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762000"/>
            <a:ext cx="6793566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789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95400" y="2971800"/>
            <a:ext cx="6569559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62200" y="685800"/>
            <a:ext cx="3657600" cy="5878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685800"/>
            <a:ext cx="8308455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199" y="457200"/>
            <a:ext cx="8382001" cy="5346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199" y="990600"/>
            <a:ext cx="8400611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0489" y="1109663"/>
            <a:ext cx="8824912" cy="4567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533400"/>
            <a:ext cx="8692627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609600"/>
            <a:ext cx="7858125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3429000"/>
            <a:ext cx="8229600" cy="1923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304800"/>
            <a:ext cx="8603542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600" y="1143000"/>
            <a:ext cx="8515350" cy="4895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389</TotalTime>
  <Words>4</Words>
  <Application>Microsoft Office PowerPoint</Application>
  <PresentationFormat>On-screen Show (4:3)</PresentationFormat>
  <Paragraphs>1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0" baseType="lpstr">
      <vt:lpstr>Century Schoolbook</vt:lpstr>
      <vt:lpstr>Wingdings</vt:lpstr>
      <vt:lpstr>Wingdings 2</vt:lpstr>
      <vt:lpstr>Oriel</vt:lpstr>
      <vt:lpstr>Robot Languages &amp;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Maheshwar Jaybhaye</cp:lastModifiedBy>
  <cp:revision>41</cp:revision>
  <dcterms:created xsi:type="dcterms:W3CDTF">2020-04-10T11:02:57Z</dcterms:created>
  <dcterms:modified xsi:type="dcterms:W3CDTF">2022-04-13T14:43:09Z</dcterms:modified>
</cp:coreProperties>
</file>

<file path=docProps/thumbnail.jpeg>
</file>